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9"/>
  </p:notesMasterIdLst>
  <p:sldIdLst>
    <p:sldId id="256" r:id="rId2"/>
    <p:sldId id="257" r:id="rId3"/>
    <p:sldId id="262" r:id="rId4"/>
    <p:sldId id="277" r:id="rId5"/>
    <p:sldId id="278" r:id="rId6"/>
    <p:sldId id="265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0" autoAdjust="0"/>
  </p:normalViewPr>
  <p:slideViewPr>
    <p:cSldViewPr snapToGrid="0" snapToObjects="1">
      <p:cViewPr varScale="1">
        <p:scale>
          <a:sx n="106" d="100"/>
          <a:sy n="106" d="100"/>
        </p:scale>
        <p:origin x="114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powershell.org/wp/user-groups/" TargetMode="External"/><Relationship Id="rId3" Type="http://schemas.openxmlformats.org/officeDocument/2006/relationships/hyperlink" Target="https://github.com/PoshCode/PowerShellPracticeAndStyle" TargetMode="External"/><Relationship Id="rId7" Type="http://schemas.openxmlformats.org/officeDocument/2006/relationships/hyperlink" Target="http://www.powershellmagazine.com/" TargetMode="External"/><Relationship Id="rId12" Type="http://schemas.openxmlformats.org/officeDocument/2006/relationships/image" Target="http://www.sqlsaturday.com/images/sqlsat498_web.png" TargetMode="External"/><Relationship Id="rId2" Type="http://schemas.openxmlformats.org/officeDocument/2006/relationships/hyperlink" Target="http://mikefrobbins.com/2015/04/17/free-ebook-on-powershell-advanced-function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icrosoftvirtualacademy.com/" TargetMode="External"/><Relationship Id="rId11" Type="http://schemas.openxmlformats.org/officeDocument/2006/relationships/image" Target="http://www.sqlsaturday.com/images/sqlsat491_web.png" TargetMode="External"/><Relationship Id="rId5" Type="http://schemas.openxmlformats.org/officeDocument/2006/relationships/hyperlink" Target="http://powershell.sqlpass.org/" TargetMode="External"/><Relationship Id="rId10" Type="http://schemas.openxmlformats.org/officeDocument/2006/relationships/hyperlink" Target="http://mikefrobbins.com/" TargetMode="External"/><Relationship Id="rId4" Type="http://schemas.openxmlformats.org/officeDocument/2006/relationships/hyperlink" Target="http://powershell.org/" TargetMode="External"/><Relationship Id="rId9" Type="http://schemas.openxmlformats.org/officeDocument/2006/relationships/hyperlink" Target="http://twitter.com/search?f=tweets&amp;vertical=default&amp;q=#PowerShell&amp;src=typd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://mikefrobbins.com/about/" TargetMode="External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PowerShell Toolmaking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with Advanced Functions and Script Modules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3" y="1981200"/>
            <a:ext cx="7876405" cy="4144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Mike F Robbins</a:t>
            </a:r>
          </a:p>
          <a:p>
            <a:r>
              <a:rPr lang="en-US" dirty="0"/>
              <a:t>Microsoft MVP on Windows PowerShell</a:t>
            </a:r>
          </a:p>
          <a:p>
            <a:r>
              <a:rPr lang="en-US" dirty="0"/>
              <a:t>SAPIEN Technologies MVP</a:t>
            </a:r>
          </a:p>
          <a:p>
            <a:r>
              <a:rPr lang="en-US" dirty="0"/>
              <a:t>Leader &amp; Co-Founder of Mississippi PowerShell User Group</a:t>
            </a:r>
          </a:p>
          <a:p>
            <a:r>
              <a:rPr lang="en-US" dirty="0"/>
              <a:t>Co-Author of Windows PowerShell TFM 4th Edition</a:t>
            </a:r>
          </a:p>
          <a:p>
            <a:r>
              <a:rPr lang="en-US" dirty="0"/>
              <a:t>Author of Chapter 6 in the PowerShell Deep Dives book</a:t>
            </a:r>
          </a:p>
          <a:p>
            <a:r>
              <a:rPr lang="en-US" dirty="0"/>
              <a:t>Winner of the Advanced Category in the 2013 Scripting Games</a:t>
            </a:r>
          </a:p>
          <a:p>
            <a:r>
              <a:rPr lang="en-US" dirty="0"/>
              <a:t>Learn more about me @ mikefrobbins.com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5" y="1981200"/>
            <a:ext cx="826851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418" y="1864422"/>
            <a:ext cx="893697" cy="161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2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283061" cy="1116106"/>
          </a:xfrm>
        </p:spPr>
        <p:txBody>
          <a:bodyPr/>
          <a:lstStyle/>
          <a:p>
            <a:r>
              <a:rPr lang="en-US" dirty="0"/>
              <a:t>Write-Output ‘Questions for Audience’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95514"/>
            <a:ext cx="7556313" cy="48283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IT Pro’s</a:t>
            </a:r>
          </a:p>
          <a:p>
            <a:r>
              <a:rPr lang="en-US" dirty="0"/>
              <a:t>Developers</a:t>
            </a:r>
          </a:p>
          <a:p>
            <a:r>
              <a:rPr lang="en-US" dirty="0"/>
              <a:t>PowerShell</a:t>
            </a:r>
          </a:p>
          <a:p>
            <a:r>
              <a:rPr lang="en-US" dirty="0"/>
              <a:t>One-Liners</a:t>
            </a:r>
          </a:p>
          <a:p>
            <a:r>
              <a:rPr lang="en-US" dirty="0"/>
              <a:t>Scripts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Unit Testing</a:t>
            </a:r>
          </a:p>
          <a:p>
            <a:r>
              <a:rPr lang="en-US" dirty="0"/>
              <a:t>Source Control</a:t>
            </a:r>
          </a:p>
        </p:txBody>
      </p:sp>
    </p:spTree>
    <p:extLst>
      <p:ext uri="{BB962C8B-B14F-4D97-AF65-F5344CB8AC3E}">
        <p14:creationId xmlns:p14="http://schemas.microsoft.com/office/powerpoint/2010/main" val="340534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Set-Content ‘Information to Cover’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3806107" cy="4525963"/>
          </a:xfrm>
        </p:spPr>
        <p:txBody>
          <a:bodyPr>
            <a:normAutofit/>
          </a:bodyPr>
          <a:lstStyle/>
          <a:p>
            <a:r>
              <a:rPr lang="en-US" dirty="0"/>
              <a:t>Readability</a:t>
            </a:r>
          </a:p>
          <a:p>
            <a:r>
              <a:rPr lang="en-US" dirty="0"/>
              <a:t>Naming</a:t>
            </a:r>
          </a:p>
          <a:p>
            <a:r>
              <a:rPr lang="en-US" dirty="0"/>
              <a:t>Parameters</a:t>
            </a:r>
          </a:p>
          <a:p>
            <a:r>
              <a:rPr lang="en-US" dirty="0" err="1"/>
              <a:t>CmdletBinding</a:t>
            </a:r>
            <a:endParaRPr lang="en-US" dirty="0"/>
          </a:p>
          <a:p>
            <a:r>
              <a:rPr lang="en-US" dirty="0"/>
              <a:t>Parameter Validation</a:t>
            </a:r>
          </a:p>
          <a:p>
            <a:r>
              <a:rPr lang="en-US" dirty="0"/>
              <a:t>Verbose Output</a:t>
            </a:r>
          </a:p>
          <a:p>
            <a:r>
              <a:rPr lang="en-US" dirty="0"/>
              <a:t>Pipeline Input</a:t>
            </a:r>
          </a:p>
          <a:p>
            <a:r>
              <a:rPr lang="en-US" dirty="0"/>
              <a:t>Error Handling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03696" y="1600199"/>
            <a:ext cx="380610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Comment Based Help</a:t>
            </a:r>
          </a:p>
          <a:p>
            <a:r>
              <a:rPr lang="en-US" dirty="0" err="1"/>
              <a:t>SupportShouldProcess</a:t>
            </a:r>
            <a:endParaRPr lang="en-US" dirty="0"/>
          </a:p>
          <a:p>
            <a:r>
              <a:rPr lang="en-US" dirty="0"/>
              <a:t>Bonus Content</a:t>
            </a:r>
          </a:p>
          <a:p>
            <a:pPr lvl="1"/>
            <a:r>
              <a:rPr lang="en-US" dirty="0"/>
              <a:t>Unit Testing</a:t>
            </a:r>
          </a:p>
          <a:p>
            <a:pPr lvl="1"/>
            <a:r>
              <a:rPr lang="en-US" dirty="0"/>
              <a:t>Source Control</a:t>
            </a:r>
          </a:p>
        </p:txBody>
      </p:sp>
    </p:spTree>
    <p:extLst>
      <p:ext uri="{BB962C8B-B14F-4D97-AF65-F5344CB8AC3E}">
        <p14:creationId xmlns:p14="http://schemas.microsoft.com/office/powerpoint/2010/main" val="66714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700613"/>
            <a:ext cx="7556313" cy="44255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Free eBook on PowerShell Advanced Functions</a:t>
            </a:r>
            <a:endParaRPr lang="en-US" dirty="0"/>
          </a:p>
          <a:p>
            <a:r>
              <a:rPr lang="en-US" dirty="0">
                <a:hlinkClick r:id="rId3"/>
              </a:rPr>
              <a:t>PowerShell Best Practices and Style Guide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PowerShell.org</a:t>
            </a:r>
            <a:endParaRPr lang="en-US" dirty="0"/>
          </a:p>
          <a:p>
            <a:r>
              <a:rPr lang="en-US" dirty="0">
                <a:hlinkClick r:id="rId5"/>
              </a:rPr>
              <a:t>PowerShell Virtual Chapter of SQL PASS</a:t>
            </a:r>
            <a:endParaRPr lang="en-US" dirty="0"/>
          </a:p>
          <a:p>
            <a:r>
              <a:rPr lang="en-US" dirty="0">
                <a:hlinkClick r:id="rId6"/>
              </a:rPr>
              <a:t>Microsoft Virtual Academy</a:t>
            </a:r>
            <a:endParaRPr lang="en-US" dirty="0"/>
          </a:p>
          <a:p>
            <a:r>
              <a:rPr lang="en-US" dirty="0">
                <a:hlinkClick r:id="rId7"/>
              </a:rPr>
              <a:t>PowerShell Magazine</a:t>
            </a:r>
            <a:endParaRPr lang="en-US" dirty="0"/>
          </a:p>
          <a:p>
            <a:r>
              <a:rPr lang="en-US" dirty="0">
                <a:hlinkClick r:id="rId8"/>
              </a:rPr>
              <a:t>User Groups</a:t>
            </a:r>
            <a:endParaRPr lang="en-US" dirty="0"/>
          </a:p>
          <a:p>
            <a:r>
              <a:rPr lang="en-US" dirty="0">
                <a:hlinkClick r:id="rId9"/>
              </a:rPr>
              <a:t>Twitter</a:t>
            </a:r>
            <a:endParaRPr lang="en-US" dirty="0"/>
          </a:p>
          <a:p>
            <a:r>
              <a:rPr lang="en-US" dirty="0">
                <a:hlinkClick r:id="rId10"/>
              </a:rPr>
              <a:t>Blogs</a:t>
            </a:r>
            <a:endParaRPr lang="en-US" dirty="0"/>
          </a:p>
        </p:txBody>
      </p:sp>
      <p:pic>
        <p:nvPicPr>
          <p:cNvPr id="1027" name="Picture 3" descr="http://www.sqlsaturday.com/images/sqlsat491_web.png"/>
          <p:cNvPicPr>
            <a:picLocks noChangeAspect="1" noChangeArrowheads="1"/>
          </p:cNvPicPr>
          <p:nvPr/>
        </p:nvPicPr>
        <p:blipFill>
          <a:blip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414" y="2818013"/>
            <a:ext cx="22479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://www.sqlsaturday.com/images/sqlsat498_web.png"/>
          <p:cNvPicPr>
            <a:picLocks noChangeAspect="1" noChangeArrowheads="1"/>
          </p:cNvPicPr>
          <p:nvPr/>
        </p:nvPicPr>
        <p:blipFill>
          <a:blip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414" y="4472088"/>
            <a:ext cx="22479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69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56269" cy="4140200"/>
          </a:xfrm>
        </p:spPr>
        <p:txBody>
          <a:bodyPr/>
          <a:lstStyle/>
          <a:p>
            <a:r>
              <a:rPr lang="en-US" dirty="0"/>
              <a:t>Blog: </a:t>
            </a:r>
            <a:r>
              <a:rPr lang="en-US" dirty="0">
                <a:hlinkClick r:id="rId2"/>
              </a:rPr>
              <a:t>mikefrobbins.com</a:t>
            </a:r>
            <a:r>
              <a:rPr lang="en-US" dirty="0"/>
              <a:t> (or MrPowerShell.com)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mikefrobbins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4"/>
              </a:rPr>
              <a:t>www.linkedin.com/in/mikefrobbins</a:t>
            </a:r>
            <a:endParaRPr lang="en-US" dirty="0"/>
          </a:p>
          <a:p>
            <a:r>
              <a:rPr lang="en-US" dirty="0"/>
              <a:t>E-Mail: See </a:t>
            </a:r>
            <a:r>
              <a:rPr lang="en-US" dirty="0">
                <a:hlinkClick r:id="rId5"/>
              </a:rPr>
              <a:t>mikefrobbins.com/about/</a:t>
            </a:r>
            <a:endParaRPr lang="en-US" dirty="0"/>
          </a:p>
          <a:p>
            <a:r>
              <a:rPr lang="en-US" dirty="0"/>
              <a:t>User Group: </a:t>
            </a:r>
            <a:r>
              <a:rPr lang="en-US" dirty="0">
                <a:hlinkClick r:id="rId6"/>
              </a:rPr>
              <a:t>mspsug.com</a:t>
            </a:r>
            <a:r>
              <a:rPr lang="en-US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22" y="2422990"/>
            <a:ext cx="1467522" cy="1467522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3487" y="1985963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3487" y="4344988"/>
            <a:ext cx="1428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88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1525</TotalTime>
  <Words>187</Words>
  <Application>Microsoft Office PowerPoint</Application>
  <PresentationFormat>On-screen Show (4:3)</PresentationFormat>
  <Paragraphs>56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Consolas</vt:lpstr>
      <vt:lpstr>Rockwell</vt:lpstr>
      <vt:lpstr>Wingdings</vt:lpstr>
      <vt:lpstr>Advantage</vt:lpstr>
      <vt:lpstr>PowerShell Toolmaking</vt:lpstr>
      <vt:lpstr>Get-Help –Name ‘about_Presenter’</vt:lpstr>
      <vt:lpstr>Write-Output ‘Questions for Audience’</vt:lpstr>
      <vt:lpstr>Set-Content ‘Information to Cover’</vt:lpstr>
      <vt:lpstr>Start-Process ‘Demo’</vt:lpstr>
      <vt:lpstr>Select-Object –Property ‘Resources’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131</cp:revision>
  <dcterms:created xsi:type="dcterms:W3CDTF">2015-04-24T20:45:20Z</dcterms:created>
  <dcterms:modified xsi:type="dcterms:W3CDTF">2016-05-20T19:00:56Z</dcterms:modified>
</cp:coreProperties>
</file>